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Bahnschrift" panose="020B0502040204020203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41373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18.04.2022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2FD7FAB-D8A3-4ADE-A6C3-93A1BAEF5C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4646"/>
            <a:ext cx="12055151" cy="624217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Feel free to use the entire</a:t>
            </a:r>
            <a:r>
              <a:rPr lang="pl-PL" dirty="0"/>
              <a:t> </a:t>
            </a:r>
            <a:r>
              <a:rPr lang="pl-PL" b="1" u="sng" dirty="0"/>
              <a:t>SINGLE</a:t>
            </a:r>
            <a:r>
              <a:rPr lang="en-US" dirty="0"/>
              <a:t> slide surface to present your PhD topic.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en-US" dirty="0"/>
              <a:t>Remember to include your data and the topic of the PhD at the top of the slide.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Recommended font: </a:t>
            </a:r>
            <a:r>
              <a:rPr lang="en-US" dirty="0" err="1"/>
              <a:t>Bahnschrift</a:t>
            </a:r>
            <a:r>
              <a:rPr lang="en-US" dirty="0"/>
              <a:t> with a size not less than 12pt.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Please remember that the </a:t>
            </a:r>
            <a:r>
              <a:rPr lang="en-US" dirty="0" err="1"/>
              <a:t>postrer</a:t>
            </a:r>
            <a:r>
              <a:rPr lang="en-US" dirty="0"/>
              <a:t> will be presented on the website in PDF format, so animations</a:t>
            </a:r>
            <a:r>
              <a:rPr lang="pl-PL" dirty="0"/>
              <a:t>/</a:t>
            </a:r>
            <a:r>
              <a:rPr lang="en-US" dirty="0"/>
              <a:t>videos are not recommended</a:t>
            </a:r>
            <a:r>
              <a:rPr lang="pl-PL" dirty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68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Bahnschrift</vt:lpstr>
      <vt:lpstr>Calibri</vt:lpstr>
      <vt:lpstr>Arial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19</cp:revision>
  <dcterms:created xsi:type="dcterms:W3CDTF">2020-10-13T11:00:36Z</dcterms:created>
  <dcterms:modified xsi:type="dcterms:W3CDTF">2022-04-18T11:03:51Z</dcterms:modified>
  <cp:category>Part of vector graphics created by BiZkettE1 - www.freepik.com</cp:category>
</cp:coreProperties>
</file>