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E2A6B6F-A018-4C47-82B5-1C832AAE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7" y="6250686"/>
            <a:ext cx="1812859" cy="45953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DB58EDE-9796-4F2C-86CC-A83DE122C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8702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0F01F5-5518-4750-B09B-D4132EA7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7818"/>
            <a:ext cx="9144000" cy="863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332426D-92C5-4138-B8D7-22783DC1C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643" y="-121468"/>
            <a:ext cx="3247685" cy="1391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3BA76E1-2171-4FBC-99A7-17480AA66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2" y="6450554"/>
            <a:ext cx="2180676" cy="305845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26C6976-4A24-4DED-8730-EC83B5B94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4788821"/>
            <a:ext cx="9144000" cy="692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Font typeface="Arial" panose="020B0604020202020204" pitchFamily="34" charset="0"/>
              <a:buNone/>
              <a:defRPr lang="pl-PL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lang="pl-PL" sz="2000" dirty="0" smtClean="0"/>
            </a:lvl2pPr>
            <a:lvl3pPr>
              <a:defRPr lang="pl-PL" sz="1800" dirty="0" smtClean="0"/>
            </a:lvl3pPr>
            <a:lvl4pPr>
              <a:defRPr lang="pl-PL" sz="1600" dirty="0" smtClean="0"/>
            </a:lvl4pPr>
            <a:lvl5pPr>
              <a:defRPr lang="pl-PL" sz="1600" dirty="0"/>
            </a:lvl5pPr>
          </a:lstStyle>
          <a:p>
            <a:pPr marL="228600" lvl="0" indent="-228600" algn="r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19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po przekątnej 8">
            <a:extLst>
              <a:ext uri="{FF2B5EF4-FFF2-40B4-BE49-F238E27FC236}">
                <a16:creationId xmlns:a16="http://schemas.microsoft.com/office/drawing/2014/main" id="{12688E5D-005E-408C-A214-AFA21A210C76}"/>
              </a:ext>
            </a:extLst>
          </p:cNvPr>
          <p:cNvSpPr/>
          <p:nvPr userDrawn="1"/>
        </p:nvSpPr>
        <p:spPr>
          <a:xfrm flipH="1">
            <a:off x="50800" y="50800"/>
            <a:ext cx="12096000" cy="6768000"/>
          </a:xfrm>
          <a:prstGeom prst="round2DiagRect">
            <a:avLst>
              <a:gd name="adj1" fmla="val 3743"/>
              <a:gd name="adj2" fmla="val 0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D681C0-6F11-4C36-BB89-128BE511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8" y="73025"/>
            <a:ext cx="11941479" cy="676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FA5CAA-5003-4A73-85D5-78CEE5FA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9" y="838200"/>
            <a:ext cx="10644342" cy="5338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Bahnschrift" panose="020B050204020402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E77C44-5263-418B-A1CC-C0EB3AB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1697" y="634170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ahnschrift" panose="020B0502040204020203" pitchFamily="34" charset="0"/>
              </a:defRPr>
            </a:lvl1pPr>
          </a:lstStyle>
          <a:p>
            <a:pPr algn="ctr"/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01D6E5-BD58-4F37-AC9B-1F057D2D3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83" y="6326165"/>
            <a:ext cx="1035556" cy="4253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D2603E6-0673-4DA5-A4A8-50A4DF5A0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1" y="6444649"/>
            <a:ext cx="2180676" cy="3058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1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7AB58A65-AE9D-4B29-848F-4591F6CDDEB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Bahnschrift" panose="020B0502040204020203" pitchFamily="34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BB7DC-61D9-4400-989E-F0338EDFA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7794091-88C3-4926-A6A2-BD64411D41CC}" type="datetimeFigureOut">
              <a:rPr lang="pl-PL" smtClean="0"/>
              <a:pPr/>
              <a:t>01.11.2021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F259FA-3E90-41C9-B09D-CF8FCEFB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A604EA-C2C3-4207-BC5B-378AD08F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DBDAABF0-31A5-456B-B2D3-7E719F3189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9505B5-2A07-4D49-909F-ED2EAFD79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9"/>
          <a:stretch/>
        </p:blipFill>
        <p:spPr>
          <a:xfrm>
            <a:off x="0" y="-6931"/>
            <a:ext cx="12192000" cy="68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A90C1-C369-4EB4-94DA-DED40428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768702"/>
          </a:xfrm>
        </p:spPr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64025A-2DBE-42A6-BCCF-363A43C09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Surename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03FBB-EF67-496D-926D-BC8D8F400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Supervisor</a:t>
            </a:r>
            <a:r>
              <a:rPr lang="pl-PL" dirty="0"/>
              <a:t>: prof. N. </a:t>
            </a:r>
            <a:r>
              <a:rPr lang="pl-PL" dirty="0" err="1"/>
              <a:t>Surename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7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78CC4-B9CF-4C5B-85B0-5BC8DE8E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2CAFA6-A8FA-46A0-A71E-012EF7C6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865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</Words>
  <Application>Microsoft Office PowerPoint</Application>
  <PresentationFormat>Panoramiczny</PresentationFormat>
  <Paragraphs>3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Bahnschrift</vt:lpstr>
      <vt:lpstr>Arial</vt:lpstr>
      <vt:lpstr>Calibri</vt:lpstr>
      <vt:lpstr>Motyw pakietu Office</vt:lpstr>
      <vt:lpstr>Title  of the presentation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Anders;Part of vector graphics created by BiZkettE1 - www.freepik.com</dc:creator>
  <cp:lastModifiedBy>Anders Krzysztof</cp:lastModifiedBy>
  <cp:revision>20</cp:revision>
  <dcterms:created xsi:type="dcterms:W3CDTF">2020-10-13T11:00:36Z</dcterms:created>
  <dcterms:modified xsi:type="dcterms:W3CDTF">2021-11-01T20:16:51Z</dcterms:modified>
  <cp:category>Part of vector graphics created by BiZkettE1 - www.freepik.com</cp:category>
</cp:coreProperties>
</file>