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</p:sldIdLst>
  <p:sldSz cx="12192000" cy="6858000"/>
  <p:notesSz cx="6858000" cy="9144000"/>
  <p:embeddedFontLst>
    <p:embeddedFont>
      <p:font typeface="Bahnschrift" panose="020B0502040204020203" pitchFamily="34" charset="0"/>
      <p:regular r:id="rId3"/>
      <p:bold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8E2A6B6F-A018-4C47-82B5-1C832AAE0E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17" y="6250686"/>
            <a:ext cx="1812859" cy="45953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DB58EDE-9796-4F2C-86CC-A83DE122CF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768702"/>
          </a:xfrm>
          <a:prstGeom prst="rect">
            <a:avLst/>
          </a:prstGeo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" panose="020B050204020402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90F01F5-5518-4750-B09B-D4132EA7C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07818"/>
            <a:ext cx="9144000" cy="8636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3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3332426D-92C5-4138-B8D7-22783DC1C0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5643" y="-121468"/>
            <a:ext cx="3247685" cy="139146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13BA76E1-2171-4FBC-99A7-17480AA6698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362" y="6450554"/>
            <a:ext cx="2180676" cy="305845"/>
          </a:xfrm>
          <a:prstGeom prst="rect">
            <a:avLst/>
          </a:prstGeom>
        </p:spPr>
      </p:pic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126C6976-4A24-4DED-8730-EC83B5B94D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4788821"/>
            <a:ext cx="9144000" cy="6921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buFont typeface="Arial" panose="020B0604020202020204" pitchFamily="34" charset="0"/>
              <a:buNone/>
              <a:defRPr lang="pl-PL" sz="2400" dirty="0" smtClean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defRPr lang="pl-PL" sz="2000" dirty="0" smtClean="0"/>
            </a:lvl2pPr>
            <a:lvl3pPr>
              <a:defRPr lang="pl-PL" sz="1800" dirty="0" smtClean="0"/>
            </a:lvl3pPr>
            <a:lvl4pPr>
              <a:defRPr lang="pl-PL" sz="1600" dirty="0" smtClean="0"/>
            </a:lvl4pPr>
            <a:lvl5pPr>
              <a:defRPr lang="pl-PL" sz="1600" dirty="0"/>
            </a:lvl5pPr>
          </a:lstStyle>
          <a:p>
            <a:pPr marL="228600" lvl="0" indent="-228600" algn="r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51911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: zaokrąglone rogi po przekątnej 8">
            <a:extLst>
              <a:ext uri="{FF2B5EF4-FFF2-40B4-BE49-F238E27FC236}">
                <a16:creationId xmlns:a16="http://schemas.microsoft.com/office/drawing/2014/main" id="{12688E5D-005E-408C-A214-AFA21A210C76}"/>
              </a:ext>
            </a:extLst>
          </p:cNvPr>
          <p:cNvSpPr/>
          <p:nvPr userDrawn="1"/>
        </p:nvSpPr>
        <p:spPr>
          <a:xfrm flipH="1">
            <a:off x="50800" y="50800"/>
            <a:ext cx="12096000" cy="6768000"/>
          </a:xfrm>
          <a:prstGeom prst="round2DiagRect">
            <a:avLst>
              <a:gd name="adj1" fmla="val 3743"/>
              <a:gd name="adj2" fmla="val 0"/>
            </a:avLst>
          </a:prstGeom>
          <a:solidFill>
            <a:schemeClr val="bg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7D681C0-6F11-4C36-BB89-128BE5114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58" y="73025"/>
            <a:ext cx="11941479" cy="6762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0FA5CAA-5003-4A73-85D5-78CEE5FA0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59" y="838200"/>
            <a:ext cx="10644342" cy="53387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>
              <a:defRPr>
                <a:solidFill>
                  <a:schemeClr val="tx1"/>
                </a:solidFill>
                <a:latin typeface="Bahnschrift" panose="020B0502040204020203" pitchFamily="34" charset="0"/>
              </a:defRPr>
            </a:lvl2pPr>
            <a:lvl3pPr>
              <a:defRPr>
                <a:solidFill>
                  <a:schemeClr val="tx1"/>
                </a:solidFill>
                <a:latin typeface="Bahnschrift" panose="020B0502040204020203" pitchFamily="34" charset="0"/>
              </a:defRPr>
            </a:lvl3pPr>
            <a:lvl4pPr>
              <a:defRPr>
                <a:solidFill>
                  <a:schemeClr val="tx1"/>
                </a:solidFill>
                <a:latin typeface="Bahnschrift" panose="020B0502040204020203" pitchFamily="34" charset="0"/>
              </a:defRPr>
            </a:lvl4pPr>
            <a:lvl5pPr>
              <a:defRPr>
                <a:solidFill>
                  <a:schemeClr val="tx1"/>
                </a:solidFill>
                <a:latin typeface="Bahnschrift" panose="020B050204020402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EE77C44-5263-418B-A1CC-C0EB3ABAA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11697" y="6341701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Bahnschrift" panose="020B0502040204020203" pitchFamily="34" charset="0"/>
              </a:defRPr>
            </a:lvl1pPr>
          </a:lstStyle>
          <a:p>
            <a:pPr algn="ctr"/>
            <a:fld id="{DBDAABF0-31A5-456B-B2D3-7E719F318908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E01D6E5-BD58-4F37-AC9B-1F057D2D3E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683" y="6326165"/>
            <a:ext cx="1035556" cy="42533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8" name="Obraz 7" descr="Obraz zawierający tekst&#10;&#10;Opis wygenerowany automatycznie">
            <a:extLst>
              <a:ext uri="{FF2B5EF4-FFF2-40B4-BE49-F238E27FC236}">
                <a16:creationId xmlns:a16="http://schemas.microsoft.com/office/drawing/2014/main" id="{DD2603E6-0673-4DA5-A4A8-50A4DF5A0D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361" y="6444649"/>
            <a:ext cx="2180676" cy="30584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9195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7AB58A65-AE9D-4B29-848F-4591F6CDDEB0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Bahnschrift" panose="020B0502040204020203" pitchFamily="34" charset="0"/>
            </a:endParaRP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28BB7DC-61D9-4400-989E-F0338EDFAF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ahnschrift" panose="020B0502040204020203" pitchFamily="34" charset="0"/>
              </a:defRPr>
            </a:lvl1pPr>
          </a:lstStyle>
          <a:p>
            <a:fld id="{77794091-88C3-4926-A6A2-BD64411D41CC}" type="datetimeFigureOut">
              <a:rPr lang="pl-PL" smtClean="0"/>
              <a:pPr/>
              <a:t>02.11.2021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EF259FA-3E90-41C9-B09D-CF8FCEFBE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ahnschrift" panose="020B0502040204020203" pitchFamily="34" charset="0"/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DA604EA-C2C3-4207-BC5B-378AD08FE9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Bahnschrift" panose="020B0502040204020203" pitchFamily="34" charset="0"/>
              </a:defRPr>
            </a:lvl1pPr>
          </a:lstStyle>
          <a:p>
            <a:fld id="{DBDAABF0-31A5-456B-B2D3-7E719F318908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89505B5-2A07-4D49-909F-ED2EAFD791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09"/>
          <a:stretch/>
        </p:blipFill>
        <p:spPr>
          <a:xfrm>
            <a:off x="0" y="-6931"/>
            <a:ext cx="12192000" cy="686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01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ahnschrift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62CAFA6-A8FA-46A0-A71E-012EF7C67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" y="74646"/>
            <a:ext cx="12055151" cy="6242178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en-US" dirty="0"/>
              <a:t>Feel free to use the entire slide surface to present your PhD topic.</a:t>
            </a:r>
            <a:r>
              <a:rPr lang="pl-PL" dirty="0"/>
              <a:t> </a:t>
            </a:r>
          </a:p>
          <a:p>
            <a:pPr marL="0" indent="0">
              <a:buNone/>
            </a:pPr>
            <a:r>
              <a:rPr lang="en-US" dirty="0"/>
              <a:t>Remember to include your data and the topic of the PhD at the top of the slide. 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en-US" dirty="0"/>
              <a:t>Recommended font: </a:t>
            </a:r>
            <a:r>
              <a:rPr lang="en-US" dirty="0" err="1"/>
              <a:t>Bahnschrift</a:t>
            </a:r>
            <a:r>
              <a:rPr lang="en-US" dirty="0"/>
              <a:t> with a size not less than 12pt.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en-US" dirty="0"/>
              <a:t>You can also add animations or short videos, but remember that your slide will be displayed for approx. 60 seconds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178486560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66</Words>
  <Application>Microsoft Office PowerPoint</Application>
  <PresentationFormat>Panoramiczny</PresentationFormat>
  <Paragraphs>8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Bahnschrift</vt:lpstr>
      <vt:lpstr>Arial</vt:lpstr>
      <vt:lpstr>Calibri</vt:lpstr>
      <vt:lpstr>Motyw pakietu Office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Krzysztof Anders;Part of vector graphics created by BiZkettE1 - www.freepik.com</dc:creator>
  <cp:lastModifiedBy>Anders Krzysztof</cp:lastModifiedBy>
  <cp:revision>17</cp:revision>
  <dcterms:created xsi:type="dcterms:W3CDTF">2020-10-13T11:00:36Z</dcterms:created>
  <dcterms:modified xsi:type="dcterms:W3CDTF">2021-11-02T14:46:03Z</dcterms:modified>
  <cp:category>Part of vector graphics created by BiZkettE1 - www.freepik.com</cp:category>
</cp:coreProperties>
</file>