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707" y="6250686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112558" y="102736"/>
            <a:ext cx="11941479" cy="6682239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8" y="838200"/>
            <a:ext cx="11941479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07" y="6196854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707" y="6250686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17B8C86-B411-4824-81F2-FA4A052C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28.10.2020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A90C1-C369-4EB4-94DA-DED40428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768702"/>
          </a:xfrm>
        </p:spPr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4025A-2DBE-42A6-BCCF-363A43C09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Surename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03FBB-EF67-496D-926D-BC8D8F400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Supervisor</a:t>
            </a:r>
            <a:r>
              <a:rPr lang="pl-PL" dirty="0"/>
              <a:t>: prof. N. </a:t>
            </a:r>
            <a:r>
              <a:rPr lang="pl-PL" dirty="0" err="1"/>
              <a:t>Surename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7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78CC4-B9CF-4C5B-85B0-5BC8DE8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Bahnschrift</vt:lpstr>
      <vt:lpstr>Arial</vt:lpstr>
      <vt:lpstr>Calibri</vt:lpstr>
      <vt:lpstr>Motyw pakietu Office</vt:lpstr>
      <vt:lpstr>Title  of the presentation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Krzysztof Anders</cp:lastModifiedBy>
  <cp:revision>14</cp:revision>
  <dcterms:created xsi:type="dcterms:W3CDTF">2020-10-13T11:00:36Z</dcterms:created>
  <dcterms:modified xsi:type="dcterms:W3CDTF">2020-10-28T16:01:56Z</dcterms:modified>
  <cp:category>Part of vector graphics created by BiZkettE1 - www.freepik.com</cp:category>
</cp:coreProperties>
</file>