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DBC"/>
    <a:srgbClr val="4D7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41373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7AD8BA9-A404-A04D-87DD-3BA5A8D5956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D77D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28.07.2022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722B92D-7051-37A9-53B7-1819A486A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0" b="124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A90C1-C369-4EB4-94DA-DED40428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768702"/>
          </a:xfrm>
        </p:spPr>
        <p:txBody>
          <a:bodyPr/>
          <a:lstStyle/>
          <a:p>
            <a:r>
              <a:rPr lang="pl-PL" dirty="0" err="1">
                <a:ln>
                  <a:solidFill>
                    <a:schemeClr val="bg1"/>
                  </a:solidFill>
                </a:ln>
              </a:rPr>
              <a:t>Title</a:t>
            </a:r>
            <a:r>
              <a:rPr lang="pl-PL" dirty="0">
                <a:ln>
                  <a:solidFill>
                    <a:schemeClr val="bg1"/>
                  </a:solidFill>
                </a:ln>
              </a:rPr>
              <a:t> </a:t>
            </a:r>
            <a:br>
              <a:rPr lang="pl-PL" dirty="0">
                <a:ln>
                  <a:solidFill>
                    <a:schemeClr val="bg1"/>
                  </a:solidFill>
                </a:ln>
              </a:rPr>
            </a:br>
            <a:r>
              <a:rPr lang="pl-PL" dirty="0">
                <a:ln>
                  <a:solidFill>
                    <a:schemeClr val="bg1"/>
                  </a:solidFill>
                </a:ln>
              </a:rPr>
              <a:t>of the </a:t>
            </a:r>
            <a:r>
              <a:rPr lang="pl-PL" dirty="0" err="1">
                <a:ln>
                  <a:solidFill>
                    <a:schemeClr val="bg1"/>
                  </a:solidFill>
                </a:ln>
              </a:rPr>
              <a:t>presentation</a:t>
            </a:r>
            <a:endParaRPr lang="pl-PL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4025A-2DBE-42A6-BCCF-363A43C09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Surename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03FBB-EF67-496D-926D-BC8D8F400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6426" y="5043487"/>
            <a:ext cx="4641574" cy="692150"/>
          </a:xfrm>
        </p:spPr>
        <p:txBody>
          <a:bodyPr>
            <a:normAutofit/>
          </a:bodyPr>
          <a:lstStyle/>
          <a:p>
            <a:pPr algn="r"/>
            <a:r>
              <a:rPr lang="pl-PL" dirty="0" err="1"/>
              <a:t>Supervisor</a:t>
            </a:r>
            <a:r>
              <a:rPr lang="pl-PL" dirty="0"/>
              <a:t>: prof. N. </a:t>
            </a:r>
            <a:r>
              <a:rPr lang="pl-PL" dirty="0" err="1"/>
              <a:t>Surename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7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78CC4-B9CF-4C5B-85B0-5BC8DE8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Bahnschrift</vt:lpstr>
      <vt:lpstr>Arial</vt:lpstr>
      <vt:lpstr>Calibri</vt:lpstr>
      <vt:lpstr>Motyw pakietu Office</vt:lpstr>
      <vt:lpstr>Title  of the presentation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22</cp:revision>
  <dcterms:created xsi:type="dcterms:W3CDTF">2020-10-13T11:00:36Z</dcterms:created>
  <dcterms:modified xsi:type="dcterms:W3CDTF">2022-07-28T07:47:22Z</dcterms:modified>
  <cp:category>Part of vector graphics created by BiZkettE1 - www.freepik.com</cp:category>
</cp:coreProperties>
</file>