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7" r:id="rId2"/>
  </p:sldIdLst>
  <p:sldSz cx="12192000" cy="6858000"/>
  <p:notesSz cx="6858000" cy="9144000"/>
  <p:embeddedFontLst>
    <p:embeddedFont>
      <p:font typeface="Bahnschrift" panose="020B0502040204020203" pitchFamily="34" charset="0"/>
      <p:regular r:id="rId3"/>
      <p:bold r:id="rId4"/>
    </p:embeddedFont>
    <p:embeddedFont>
      <p:font typeface="Calibri" panose="020F0502020204030204" pitchFamily="34" charset="0"/>
      <p:regular r:id="rId5"/>
      <p:bold r:id="rId6"/>
      <p:italic r:id="rId7"/>
      <p:boldItalic r:id="rId8"/>
    </p:embeddedFont>
  </p:embeddedFontLst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77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100" d="100"/>
          <a:sy n="100" d="100"/>
        </p:scale>
        <p:origin x="912" y="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heme" Target="theme/theme1.xml"/><Relationship Id="rId5" Type="http://schemas.openxmlformats.org/officeDocument/2006/relationships/font" Target="fonts/font3.fntdata"/><Relationship Id="rId10" Type="http://schemas.openxmlformats.org/officeDocument/2006/relationships/viewProps" Target="viewProps.xml"/><Relationship Id="rId4" Type="http://schemas.openxmlformats.org/officeDocument/2006/relationships/font" Target="fonts/font2.fntdata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 descr="Obraz zawierający tekst&#10;&#10;Opis wygenerowany automatycznie">
            <a:extLst>
              <a:ext uri="{FF2B5EF4-FFF2-40B4-BE49-F238E27FC236}">
                <a16:creationId xmlns:a16="http://schemas.microsoft.com/office/drawing/2014/main" id="{8E2A6B6F-A018-4C47-82B5-1C832AAE0E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617" y="6250686"/>
            <a:ext cx="1812859" cy="459533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4DB58EDE-9796-4F2C-86CC-A83DE122CF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768702"/>
          </a:xfrm>
          <a:prstGeom prst="rect">
            <a:avLst/>
          </a:prstGeo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" panose="020B0502040204020203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A90F01F5-5518-4750-B09B-D4132EA7C3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07818"/>
            <a:ext cx="9144000" cy="8636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r">
              <a:buNone/>
              <a:defRPr sz="32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3332426D-92C5-4138-B8D7-22783DC1C0C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55643" y="-121468"/>
            <a:ext cx="3247685" cy="1391468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5" name="Obraz 4" descr="Obraz zawierający tekst&#10;&#10;Opis wygenerowany automatycznie">
            <a:extLst>
              <a:ext uri="{FF2B5EF4-FFF2-40B4-BE49-F238E27FC236}">
                <a16:creationId xmlns:a16="http://schemas.microsoft.com/office/drawing/2014/main" id="{13BA76E1-2171-4FBC-99A7-17480AA6698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7362" y="6450554"/>
            <a:ext cx="2180676" cy="305845"/>
          </a:xfrm>
          <a:prstGeom prst="rect">
            <a:avLst/>
          </a:prstGeom>
        </p:spPr>
      </p:pic>
      <p:sp>
        <p:nvSpPr>
          <p:cNvPr id="12" name="Symbol zastępczy tekstu 11">
            <a:extLst>
              <a:ext uri="{FF2B5EF4-FFF2-40B4-BE49-F238E27FC236}">
                <a16:creationId xmlns:a16="http://schemas.microsoft.com/office/drawing/2014/main" id="{126C6976-4A24-4DED-8730-EC83B5B94DF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24000" y="4788821"/>
            <a:ext cx="9144000" cy="69215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buFont typeface="Arial" panose="020B0604020202020204" pitchFamily="34" charset="0"/>
              <a:buNone/>
              <a:defRPr lang="pl-PL" sz="2400" dirty="0" smtClean="0">
                <a:solidFill>
                  <a:schemeClr val="bg1">
                    <a:lumMod val="8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>
              <a:defRPr lang="pl-PL" sz="2000" dirty="0" smtClean="0"/>
            </a:lvl2pPr>
            <a:lvl3pPr>
              <a:defRPr lang="pl-PL" sz="1800" dirty="0" smtClean="0"/>
            </a:lvl3pPr>
            <a:lvl4pPr>
              <a:defRPr lang="pl-PL" sz="1600" dirty="0" smtClean="0"/>
            </a:lvl4pPr>
            <a:lvl5pPr>
              <a:defRPr lang="pl-PL" sz="1600" dirty="0"/>
            </a:lvl5pPr>
          </a:lstStyle>
          <a:p>
            <a:pPr marL="228600" lvl="0" indent="-228600" algn="r"/>
            <a:r>
              <a:rPr lang="pl-PL" dirty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251911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: zaokrąglone rogi po przekątnej 8">
            <a:extLst>
              <a:ext uri="{FF2B5EF4-FFF2-40B4-BE49-F238E27FC236}">
                <a16:creationId xmlns:a16="http://schemas.microsoft.com/office/drawing/2014/main" id="{12688E5D-005E-408C-A214-AFA21A210C76}"/>
              </a:ext>
            </a:extLst>
          </p:cNvPr>
          <p:cNvSpPr/>
          <p:nvPr userDrawn="1"/>
        </p:nvSpPr>
        <p:spPr>
          <a:xfrm flipH="1">
            <a:off x="41373" y="50800"/>
            <a:ext cx="12096000" cy="6768000"/>
          </a:xfrm>
          <a:prstGeom prst="round2DiagRect">
            <a:avLst>
              <a:gd name="adj1" fmla="val 3743"/>
              <a:gd name="adj2" fmla="val 0"/>
            </a:avLst>
          </a:prstGeom>
          <a:solidFill>
            <a:schemeClr val="bg1">
              <a:alpha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17D681C0-6F11-4C36-BB89-128BE5114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558" y="73025"/>
            <a:ext cx="11941479" cy="6762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Bahnschrift" panose="020B0502040204020203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0FA5CAA-5003-4A73-85D5-78CEE5FA01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559" y="838200"/>
            <a:ext cx="10644342" cy="53387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Bahnschrift" panose="020B0502040204020203" pitchFamily="34" charset="0"/>
              </a:defRPr>
            </a:lvl1pPr>
            <a:lvl2pPr>
              <a:defRPr>
                <a:solidFill>
                  <a:schemeClr val="tx1"/>
                </a:solidFill>
                <a:latin typeface="Bahnschrift" panose="020B0502040204020203" pitchFamily="34" charset="0"/>
              </a:defRPr>
            </a:lvl2pPr>
            <a:lvl3pPr>
              <a:defRPr>
                <a:solidFill>
                  <a:schemeClr val="tx1"/>
                </a:solidFill>
                <a:latin typeface="Bahnschrift" panose="020B0502040204020203" pitchFamily="34" charset="0"/>
              </a:defRPr>
            </a:lvl3pPr>
            <a:lvl4pPr>
              <a:defRPr>
                <a:solidFill>
                  <a:schemeClr val="tx1"/>
                </a:solidFill>
                <a:latin typeface="Bahnschrift" panose="020B0502040204020203" pitchFamily="34" charset="0"/>
              </a:defRPr>
            </a:lvl4pPr>
            <a:lvl5pPr>
              <a:defRPr>
                <a:solidFill>
                  <a:schemeClr val="tx1"/>
                </a:solidFill>
                <a:latin typeface="Bahnschrift" panose="020B0502040204020203" pitchFamily="34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EE77C44-5263-418B-A1CC-C0EB3ABAA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11697" y="6341701"/>
            <a:ext cx="27432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Bahnschrift" panose="020B0502040204020203" pitchFamily="34" charset="0"/>
              </a:defRPr>
            </a:lvl1pPr>
          </a:lstStyle>
          <a:p>
            <a:pPr algn="ctr"/>
            <a:fld id="{DBDAABF0-31A5-456B-B2D3-7E719F318908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E01D6E5-BD58-4F37-AC9B-1F057D2D3E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7683" y="6326165"/>
            <a:ext cx="1035556" cy="425334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8" name="Obraz 7" descr="Obraz zawierający tekst&#10;&#10;Opis wygenerowany automatycznie">
            <a:extLst>
              <a:ext uri="{FF2B5EF4-FFF2-40B4-BE49-F238E27FC236}">
                <a16:creationId xmlns:a16="http://schemas.microsoft.com/office/drawing/2014/main" id="{DD2603E6-0673-4DA5-A4A8-50A4DF5A0D6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7361" y="6444649"/>
            <a:ext cx="2180676" cy="305845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29195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>
            <a:extLst>
              <a:ext uri="{FF2B5EF4-FFF2-40B4-BE49-F238E27FC236}">
                <a16:creationId xmlns:a16="http://schemas.microsoft.com/office/drawing/2014/main" id="{7AB58A65-AE9D-4B29-848F-4591F6CDDEB0}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4D77DB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atin typeface="Bahnschrift" panose="020B0502040204020203" pitchFamily="34" charset="0"/>
            </a:endParaRP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28BB7DC-61D9-4400-989E-F0338EDFAF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Bahnschrift" panose="020B0502040204020203" pitchFamily="34" charset="0"/>
              </a:defRPr>
            </a:lvl1pPr>
          </a:lstStyle>
          <a:p>
            <a:fld id="{77794091-88C3-4926-A6A2-BD64411D41CC}" type="datetimeFigureOut">
              <a:rPr lang="pl-PL" smtClean="0"/>
              <a:pPr/>
              <a:t>28.07.2022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EF259FA-3E90-41C9-B09D-CF8FCEFBE7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Bahnschrift" panose="020B0502040204020203" pitchFamily="34" charset="0"/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DA604EA-C2C3-4207-BC5B-378AD08FE9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Bahnschrift" panose="020B0502040204020203" pitchFamily="34" charset="0"/>
              </a:defRPr>
            </a:lvl1pPr>
          </a:lstStyle>
          <a:p>
            <a:fld id="{DBDAABF0-31A5-456B-B2D3-7E719F318908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071C97A1-9A9B-A05E-DF05-9409661F2B1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01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Bahnschrift" panose="020B050204020402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Bahnschrift" panose="020B050204020402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Bahnschrift" panose="020B050204020402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Bahnschrift" panose="020B050204020402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Bahnschrift" panose="020B050204020402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Bahnschrift" panose="020B050204020402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62CAFA6-A8FA-46A0-A71E-012EF7C674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314" y="74646"/>
            <a:ext cx="12055151" cy="6242178"/>
          </a:xfrm>
        </p:spPr>
        <p:txBody>
          <a:bodyPr/>
          <a:lstStyle/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en-US" dirty="0"/>
              <a:t>Feel free to use the entire</a:t>
            </a:r>
            <a:r>
              <a:rPr lang="pl-PL" dirty="0"/>
              <a:t> </a:t>
            </a:r>
            <a:r>
              <a:rPr lang="pl-PL" b="1" u="sng" dirty="0"/>
              <a:t>SINGLE</a:t>
            </a:r>
            <a:r>
              <a:rPr lang="en-US" dirty="0"/>
              <a:t> slide surface to present your PhD topic.</a:t>
            </a:r>
            <a:r>
              <a:rPr lang="pl-PL" dirty="0"/>
              <a:t> </a:t>
            </a:r>
          </a:p>
          <a:p>
            <a:pPr marL="0" indent="0">
              <a:buNone/>
            </a:pPr>
            <a:r>
              <a:rPr lang="en-US" dirty="0"/>
              <a:t>Remember to include your data and the topic of the PhD at the top of the slide. </a:t>
            </a: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en-US" dirty="0"/>
              <a:t>Recommended font: </a:t>
            </a:r>
            <a:r>
              <a:rPr lang="en-US" dirty="0" err="1"/>
              <a:t>Bahnschrift</a:t>
            </a:r>
            <a:r>
              <a:rPr lang="en-US" dirty="0"/>
              <a:t> with a size not less than 12pt.</a:t>
            </a: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en-US" dirty="0"/>
              <a:t>Please remember that the </a:t>
            </a:r>
            <a:r>
              <a:rPr lang="en-US" dirty="0" err="1"/>
              <a:t>postre</a:t>
            </a:r>
            <a:r>
              <a:rPr lang="en-US" dirty="0"/>
              <a:t> will be presented on the website in PDF format, so animations</a:t>
            </a:r>
            <a:r>
              <a:rPr lang="pl-PL" dirty="0"/>
              <a:t>/</a:t>
            </a:r>
            <a:r>
              <a:rPr lang="en-US" dirty="0"/>
              <a:t>videos are not recommended</a:t>
            </a:r>
            <a:r>
              <a:rPr lang="pl-PL" dirty="0"/>
              <a:t>.</a:t>
            </a:r>
            <a:endParaRPr lang="pl-PL" sz="1400" dirty="0"/>
          </a:p>
        </p:txBody>
      </p:sp>
    </p:spTree>
    <p:extLst>
      <p:ext uri="{BB962C8B-B14F-4D97-AF65-F5344CB8AC3E}">
        <p14:creationId xmlns:p14="http://schemas.microsoft.com/office/powerpoint/2010/main" val="1784865609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68</Words>
  <Application>Microsoft Office PowerPoint</Application>
  <PresentationFormat>Panoramiczny</PresentationFormat>
  <Paragraphs>8</Paragraphs>
  <Slides>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</vt:i4>
      </vt:variant>
    </vt:vector>
  </HeadingPairs>
  <TitlesOfParts>
    <vt:vector size="5" baseType="lpstr">
      <vt:lpstr>Bahnschrift</vt:lpstr>
      <vt:lpstr>Arial</vt:lpstr>
      <vt:lpstr>Calibri</vt:lpstr>
      <vt:lpstr>Motyw pakietu Office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Krzysztof Anders;Part of vector graphics created by BiZkettE1 - www.freepik.com</dc:creator>
  <cp:lastModifiedBy>Anders Krzysztof</cp:lastModifiedBy>
  <cp:revision>20</cp:revision>
  <dcterms:created xsi:type="dcterms:W3CDTF">2020-10-13T11:00:36Z</dcterms:created>
  <dcterms:modified xsi:type="dcterms:W3CDTF">2022-07-28T07:34:15Z</dcterms:modified>
  <cp:category>Part of vector graphics created by BiZkettE1 - www.freepik.com</cp:category>
</cp:coreProperties>
</file>